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  <a:srgbClr val="BA0C2F"/>
    <a:srgbClr val="53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9" autoAdjust="0"/>
    <p:restoredTop sz="99388" autoAdjust="0"/>
  </p:normalViewPr>
  <p:slideViewPr>
    <p:cSldViewPr snapToGrid="0" snapToObjects="1">
      <p:cViewPr varScale="1">
        <p:scale>
          <a:sx n="80" d="100"/>
          <a:sy n="80" d="100"/>
        </p:scale>
        <p:origin x="67" y="365"/>
      </p:cViewPr>
      <p:guideLst>
        <p:guide orient="horz" pos="4059"/>
        <p:guide orient="horz" pos="89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NASA-JPL_Template_Black_4-3_vA4</Template>
  <TotalTime>913</TotalTime>
  <Words>1063</Words>
  <Application>Microsoft Office PowerPoint</Application>
  <PresentationFormat>On-screen Show (4:3)</PresentationFormat>
  <Paragraphs>78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Title Slides</vt:lpstr>
      <vt:lpstr>Content Slides</vt:lpstr>
      <vt:lpstr>PowerPoint Presentation</vt:lpstr>
      <vt:lpstr>What is Situational Awareness?</vt:lpstr>
      <vt:lpstr>Lights Out</vt:lpstr>
      <vt:lpstr>Lights Out (1)</vt:lpstr>
      <vt:lpstr>Lights Out (2)</vt:lpstr>
      <vt:lpstr>To Sweep or not to Sweep</vt:lpstr>
      <vt:lpstr>To Sweep or not to Sweep (1)</vt:lpstr>
      <vt:lpstr>To Sweep or not to Sweep (2)</vt:lpstr>
      <vt:lpstr>To Sweep or not to Sweep (3)</vt:lpstr>
      <vt:lpstr>May the Force be with You</vt:lpstr>
      <vt:lpstr>May the Force be with You </vt:lpstr>
      <vt:lpstr>A Really Bad Day</vt:lpstr>
      <vt:lpstr>A Really Bad Day</vt:lpstr>
      <vt:lpstr>PowerPoint Presentation</vt:lpstr>
      <vt:lpstr>Conclusion</vt:lpstr>
    </vt:vector>
  </TitlesOfParts>
  <Company>JPL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Bryant, Larry W (5150)</dc:creator>
  <cp:lastModifiedBy>Bryant, Larry W (5150)</cp:lastModifiedBy>
  <cp:revision>23</cp:revision>
  <cp:lastPrinted>2014-07-14T23:49:38Z</cp:lastPrinted>
  <dcterms:created xsi:type="dcterms:W3CDTF">2019-04-04T14:33:30Z</dcterms:created>
  <dcterms:modified xsi:type="dcterms:W3CDTF">2019-04-29T21:34:33Z</dcterms:modified>
</cp:coreProperties>
</file>